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144000" type="screen4x3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221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E292638F-0E04-4D0A-9D69-66B43FB17ED0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25488"/>
            <a:ext cx="271780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593749"/>
            <a:ext cx="5511800" cy="4351973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85819"/>
            <a:ext cx="2985558" cy="483553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D2FCA808-7FEA-46B0-861B-9ADB963E52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9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0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8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3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2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9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9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3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1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D83C-0F47-4FD7-BE62-CEAAE4AB9E9E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DC7A-868A-4F68-9FA2-113A5679DD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2881"/>
            <a:ext cx="6324600" cy="89731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774956"/>
            <a:ext cx="5715000" cy="2035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المحضر الاول 2021</a:t>
            </a:r>
            <a:endParaRPr lang="en-GB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ar-SA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بانه في يوم الاثنين 14 رمضان 1442 هجري الموافق 26 ابريل 2021 تم صدور الموافقة على أعضاء المجلس الإداري لجمعية حياتنا الترفيهية للأشخاص ذوي الإعاقة ومدة المجلس الإداري \ 4 سنوات وتم استلام شهادة الترخيص برقم 2061 لتكون اول جمعية ترفيهية متخصصة لذوي الإعاقة بالسعودية ومقرها محافظة جدة.. للإشراف الفني \ هيئة الترفيه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وتم تسليمهم لوائح أساسية للجمعية لتبدأ مسيرتها.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1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16833</TotalTime>
  <Words>65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Rozan Hajjar</cp:lastModifiedBy>
  <cp:revision>82</cp:revision>
  <dcterms:created xsi:type="dcterms:W3CDTF">2021-12-21T12:56:32Z</dcterms:created>
  <dcterms:modified xsi:type="dcterms:W3CDTF">2024-03-14T20:54:07Z</dcterms:modified>
</cp:coreProperties>
</file>