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144000" type="screen4x3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221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E292638F-0E04-4D0A-9D69-66B43FB17ED0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25488"/>
            <a:ext cx="271780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D2FCA808-7FEA-46B0-861B-9ADB963E5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8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8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2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9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9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5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2881"/>
            <a:ext cx="6324600" cy="8973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774956"/>
            <a:ext cx="5715000" cy="393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المحضر الثالث 2023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ar-S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يوم الجمعة بتاريخ 16\جماد الثاني\1445 هجري الموافق بالميلادي 29\ ديسمبر \ 2023 في الساعة 6 ونص       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تم اعتماد اجتماع الجمعية العمومية العادية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وكان كالتالي: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مقدمة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عرض اللائحة الجديدة للجمعية لاعتماده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عرض واعتماد مجلس الأمناء لعام 2024 م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عرض تقرير مجلس الإدارة لعام 2023م والخطة التشغيلية لعام .2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عرض الميزانية المقترحة لعام 2024م والموافقة عليهم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عرض الانشطة و البرامج ومشاريع لعام2024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07241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16849</TotalTime>
  <Words>75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Rozan Hajjar</cp:lastModifiedBy>
  <cp:revision>85</cp:revision>
  <dcterms:created xsi:type="dcterms:W3CDTF">2021-12-21T12:56:32Z</dcterms:created>
  <dcterms:modified xsi:type="dcterms:W3CDTF">2024-03-14T21:09:33Z</dcterms:modified>
</cp:coreProperties>
</file>