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144000" type="screen4x3"/>
  <p:notesSz cx="6889750" cy="9671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00" autoAdjust="0"/>
    <p:restoredTop sz="94660"/>
  </p:normalViewPr>
  <p:slideViewPr>
    <p:cSldViewPr>
      <p:cViewPr varScale="1">
        <p:scale>
          <a:sx n="83" d="100"/>
          <a:sy n="83" d="100"/>
        </p:scale>
        <p:origin x="2214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483553"/>
          </a:xfrm>
          <a:prstGeom prst="rect">
            <a:avLst/>
          </a:prstGeom>
        </p:spPr>
        <p:txBody>
          <a:bodyPr vert="horz" lIns="94631" tIns="47316" rIns="94631" bIns="4731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483553"/>
          </a:xfrm>
          <a:prstGeom prst="rect">
            <a:avLst/>
          </a:prstGeom>
        </p:spPr>
        <p:txBody>
          <a:bodyPr vert="horz" lIns="94631" tIns="47316" rIns="94631" bIns="47316" rtlCol="0"/>
          <a:lstStyle>
            <a:lvl1pPr algn="r">
              <a:defRPr sz="1200"/>
            </a:lvl1pPr>
          </a:lstStyle>
          <a:p>
            <a:fld id="{E292638F-0E04-4D0A-9D69-66B43FB17ED0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85975" y="725488"/>
            <a:ext cx="2717800" cy="3625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31" tIns="47316" rIns="94631" bIns="4731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593749"/>
            <a:ext cx="5511800" cy="4351973"/>
          </a:xfrm>
          <a:prstGeom prst="rect">
            <a:avLst/>
          </a:prstGeom>
        </p:spPr>
        <p:txBody>
          <a:bodyPr vert="horz" lIns="94631" tIns="47316" rIns="94631" bIns="4731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85819"/>
            <a:ext cx="2985558" cy="483553"/>
          </a:xfrm>
          <a:prstGeom prst="rect">
            <a:avLst/>
          </a:prstGeom>
        </p:spPr>
        <p:txBody>
          <a:bodyPr vert="horz" lIns="94631" tIns="47316" rIns="94631" bIns="4731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7" y="9185819"/>
            <a:ext cx="2985558" cy="483553"/>
          </a:xfrm>
          <a:prstGeom prst="rect">
            <a:avLst/>
          </a:prstGeom>
        </p:spPr>
        <p:txBody>
          <a:bodyPr vert="horz" lIns="94631" tIns="47316" rIns="94631" bIns="47316" rtlCol="0" anchor="b"/>
          <a:lstStyle>
            <a:lvl1pPr algn="r">
              <a:defRPr sz="1200"/>
            </a:lvl1pPr>
          </a:lstStyle>
          <a:p>
            <a:fld id="{D2FCA808-7FEA-46B0-861B-9ADB963E52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66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D83C-0F47-4FD7-BE62-CEAAE4AB9E9E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DC7A-868A-4F68-9FA2-113A5679DD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493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D83C-0F47-4FD7-BE62-CEAAE4AB9E9E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DC7A-868A-4F68-9FA2-113A5679DD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584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D83C-0F47-4FD7-BE62-CEAAE4AB9E9E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DC7A-868A-4F68-9FA2-113A5679DD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104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D83C-0F47-4FD7-BE62-CEAAE4AB9E9E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DC7A-868A-4F68-9FA2-113A5679DD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982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D83C-0F47-4FD7-BE62-CEAAE4AB9E9E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DC7A-868A-4F68-9FA2-113A5679DD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337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D83C-0F47-4FD7-BE62-CEAAE4AB9E9E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DC7A-868A-4F68-9FA2-113A5679DD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424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D83C-0F47-4FD7-BE62-CEAAE4AB9E9E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DC7A-868A-4F68-9FA2-113A5679DD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091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D83C-0F47-4FD7-BE62-CEAAE4AB9E9E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DC7A-868A-4F68-9FA2-113A5679DD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391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D83C-0F47-4FD7-BE62-CEAAE4AB9E9E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DC7A-868A-4F68-9FA2-113A5679DD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232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D83C-0F47-4FD7-BE62-CEAAE4AB9E9E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DC7A-868A-4F68-9FA2-113A5679DD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16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D83C-0F47-4FD7-BE62-CEAAE4AB9E9E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DC7A-868A-4F68-9FA2-113A5679DD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71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7D83C-0F47-4FD7-BE62-CEAAE4AB9E9E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4DC7A-868A-4F68-9FA2-113A5679DD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855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02881"/>
            <a:ext cx="6324600" cy="89731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9600" y="1774956"/>
            <a:ext cx="5715000" cy="393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المحضر الثالث 2023</a:t>
            </a:r>
            <a:endParaRPr lang="en-GB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endParaRPr lang="ar-SA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يوم الجمعة بتاريخ 16\جماد الثاني\1445 هجري الموافق بالميلادي 29\ ديسمبر \ 2023 في الساعة 6 ونص        </a:t>
            </a:r>
            <a:endParaRPr lang="en-GB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تم اعتماد اجتماع الجمعية العمومية العادية </a:t>
            </a:r>
            <a:endParaRPr lang="en-GB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وكان كالتالي:</a:t>
            </a:r>
            <a:endParaRPr lang="en-GB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r-SA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مقدمة</a:t>
            </a:r>
            <a:r>
              <a:rPr lang="en-GB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r-SA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عرض اللائحة الجديدة للجمعية لاعتماده</a:t>
            </a:r>
            <a:r>
              <a:rPr lang="en-GB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r-SA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عرض واعتماد مجلس الأمناء لعام 2024 م</a:t>
            </a:r>
            <a:r>
              <a:rPr lang="en-GB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r-SA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عرض تقرير مجلس الإدارة لعام 2023م والخطة التشغيلية لعام .2</a:t>
            </a:r>
            <a:endParaRPr lang="en-GB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r-SA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عرض الميزانية المقترحة لعام 2024م والموافقة عليهم</a:t>
            </a:r>
            <a:r>
              <a:rPr lang="en-GB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r-SA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عرض الانشطة و البرامج ومشاريع لعام2024</a:t>
            </a:r>
            <a:r>
              <a:rPr lang="en-GB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3072414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16849</TotalTime>
  <Words>75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Rozan Hajjar</cp:lastModifiedBy>
  <cp:revision>85</cp:revision>
  <dcterms:created xsi:type="dcterms:W3CDTF">2021-12-21T12:56:32Z</dcterms:created>
  <dcterms:modified xsi:type="dcterms:W3CDTF">2024-03-14T21:09:33Z</dcterms:modified>
</cp:coreProperties>
</file>