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144000" type="screen4x3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221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E292638F-0E04-4D0A-9D69-66B43FB17ED0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25488"/>
            <a:ext cx="271780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593749"/>
            <a:ext cx="5511800" cy="4351973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D2FCA808-7FEA-46B0-861B-9ADB963E52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9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0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8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3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2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9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9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3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1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2881"/>
            <a:ext cx="6324600" cy="89731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774956"/>
            <a:ext cx="5715000" cy="2200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المحضر الثاني 2022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ar-SA" sz="1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يوم الخميس بتاريخ ميلادي الموافق بالهجري 21\8\1443، تم اعتماد الجمعية العمومية لتقرير السنة المالية 2021 بإضافة اعتمادهم للميزانية التشغيلية لسنه 2022 وتم اعتماد الحساب البنكي الأول واستخراج رقم (700)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تم استخراج الرقم الوطني الموحد = 7023572188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معلومات الرقم الموحد = 9- 2038697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1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16839</TotalTime>
  <Words>48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Rozan Hajjar</cp:lastModifiedBy>
  <cp:revision>84</cp:revision>
  <dcterms:created xsi:type="dcterms:W3CDTF">2021-12-21T12:56:32Z</dcterms:created>
  <dcterms:modified xsi:type="dcterms:W3CDTF">2024-03-14T21:00:18Z</dcterms:modified>
</cp:coreProperties>
</file>