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144000" type="screen4x3"/>
  <p:notesSz cx="6889750" cy="9671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>
      <p:cViewPr varScale="1">
        <p:scale>
          <a:sx n="83" d="100"/>
          <a:sy n="83" d="100"/>
        </p:scale>
        <p:origin x="2214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E292638F-0E04-4D0A-9D69-66B43FB17ED0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25488"/>
            <a:ext cx="2717800" cy="3625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1" tIns="47316" rIns="94631" bIns="473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593749"/>
            <a:ext cx="5511800" cy="4351973"/>
          </a:xfrm>
          <a:prstGeom prst="rect">
            <a:avLst/>
          </a:prstGeom>
        </p:spPr>
        <p:txBody>
          <a:bodyPr vert="horz" lIns="94631" tIns="47316" rIns="94631" bIns="473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85819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185819"/>
            <a:ext cx="2985558" cy="483553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D2FCA808-7FEA-46B0-861B-9ADB963E52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6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9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8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0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8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3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2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9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39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3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1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1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7D83C-0F47-4FD7-BE62-CEAAE4AB9E9E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4DC7A-868A-4F68-9FA2-113A5679DD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85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2881"/>
            <a:ext cx="6324600" cy="89731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774956"/>
            <a:ext cx="5715000" cy="2200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المحضر الثاني 2022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endParaRPr lang="ar-SA" sz="16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يوم الخميس بتاريخ ميلادي الموافق بالهجري 21\8\1443، تم اعتماد الجمعية العمومية لتقرير السنة المالية 2021 بإضافة اعتمادهم للميزانية التشغيلية لسنه 2022 وتم اعتماد الحساب البنكي الأول واستخراج رقم (700) 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ar-SA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تم استخراج الرقم الوطني الموحد = 7023572188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r>
              <a:rPr lang="ar-S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معلومات الرقم الموحد = 9- 2038697</a:t>
            </a:r>
            <a:endParaRPr lang="en-GB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414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16839</TotalTime>
  <Words>48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Rozan Hajjar</cp:lastModifiedBy>
  <cp:revision>84</cp:revision>
  <dcterms:created xsi:type="dcterms:W3CDTF">2021-12-21T12:56:32Z</dcterms:created>
  <dcterms:modified xsi:type="dcterms:W3CDTF">2024-03-14T21:00:18Z</dcterms:modified>
</cp:coreProperties>
</file>